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F18F-6BAF-43D6-8639-4B43A9888F0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32C1B-FCAC-4E73-A218-298E0CEE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8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Moncton Workshop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Needs for Data Management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worked </a:t>
            </a:r>
            <a:r>
              <a:rPr lang="mr-IN" baseline="0" dirty="0" smtClean="0"/>
              <a:t>–</a:t>
            </a:r>
            <a:r>
              <a:rPr lang="en-US" baseline="0" dirty="0" smtClean="0"/>
              <a:t> What didn’t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about Mackenzie DataStream excited people </a:t>
            </a:r>
            <a:r>
              <a:rPr lang="mr-IN" baseline="0" dirty="0" smtClean="0"/>
              <a:t>–</a:t>
            </a:r>
            <a:r>
              <a:rPr lang="en-US" baseline="0" dirty="0" smtClean="0"/>
              <a:t> Visualizations, ease of upload, several more parameters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7812-04B1-EE43-975C-176B30C47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First DataStream outside of the Mackenzie River Basin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7812-04B1-EE43-975C-176B30C47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list of Thank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you’s</a:t>
            </a:r>
            <a:r>
              <a:rPr lang="en-US" baseline="0" dirty="0" smtClean="0"/>
              <a:t> is a long one! </a:t>
            </a:r>
          </a:p>
          <a:p>
            <a:r>
              <a:rPr lang="en-US" baseline="0" dirty="0" smtClean="0"/>
              <a:t>-Shout out to Sarah Weston &amp; Oliver Woods &amp; all those involved in CURA H2O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thanks to The Gordon Foundation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DataStream National Leads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WWF Canada &amp; </a:t>
            </a:r>
            <a:r>
              <a:rPr lang="en-US" baseline="0" dirty="0" err="1" smtClean="0"/>
              <a:t>Hillsbourough</a:t>
            </a:r>
            <a:r>
              <a:rPr lang="en-US" baseline="0" dirty="0" smtClean="0"/>
              <a:t> River Association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Environment &amp; Climate Change Canada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of You!  Without the NUMEROUS community partnerships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7812-04B1-EE43-975C-176B30C47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541894-7B7C-6B4D-BD42-B3F3EA66773A}"/>
              </a:ext>
            </a:extLst>
          </p:cNvPr>
          <p:cNvSpPr/>
          <p:nvPr userDrawn="1"/>
        </p:nvSpPr>
        <p:spPr>
          <a:xfrm rot="16200000">
            <a:off x="-3008745" y="3005451"/>
            <a:ext cx="6858002" cy="847097"/>
          </a:xfrm>
          <a:prstGeom prst="rect">
            <a:avLst/>
          </a:prstGeom>
          <a:solidFill>
            <a:srgbClr val="18AF92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34927" y="6124247"/>
            <a:ext cx="11357073" cy="790332"/>
            <a:chOff x="834927" y="6124247"/>
            <a:chExt cx="11357073" cy="790332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5456" y="6124247"/>
              <a:ext cx="774571" cy="7548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027" y="6225514"/>
              <a:ext cx="853193" cy="55228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 userDrawn="1"/>
          </p:nvSpPr>
          <p:spPr>
            <a:xfrm>
              <a:off x="843805" y="6539866"/>
              <a:ext cx="11348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E6582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www.AtlanticDataStream.ca</a:t>
              </a:r>
              <a:endParaRPr lang="en-US" dirty="0">
                <a:solidFill>
                  <a:srgbClr val="1E6582"/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34927" y="6545247"/>
              <a:ext cx="2104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solidFill>
                    <a:srgbClr val="1E6582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#</a:t>
              </a:r>
              <a:r>
                <a:rPr lang="en-US" b="0" dirty="0" err="1" smtClean="0">
                  <a:solidFill>
                    <a:srgbClr val="1E6582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Healthy</a:t>
              </a:r>
              <a:r>
                <a:rPr lang="en-US" b="1" dirty="0" err="1" smtClean="0">
                  <a:solidFill>
                    <a:srgbClr val="1E6582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Water</a:t>
              </a:r>
              <a:endParaRPr lang="en-US" b="1" dirty="0">
                <a:solidFill>
                  <a:srgbClr val="1E6582"/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4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016">
          <p15:clr>
            <a:srgbClr val="FBAE40"/>
          </p15:clr>
        </p15:guide>
        <p15:guide id="4294967295" pos="41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9154-F6D0-4A08-A49D-46D8AF0E05D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D5C0-E979-4C18-ADB9-8CA153C86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ma.wattie@smu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541894-7B7C-6B4D-BD42-B3F3EA66773A}"/>
              </a:ext>
            </a:extLst>
          </p:cNvPr>
          <p:cNvSpPr>
            <a:spLocks noChangeAspect="1"/>
          </p:cNvSpPr>
          <p:nvPr/>
        </p:nvSpPr>
        <p:spPr>
          <a:xfrm rot="16200000">
            <a:off x="-3008745" y="3005451"/>
            <a:ext cx="6858002" cy="84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787" y="3109694"/>
            <a:ext cx="11348621" cy="86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18AF9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Panel Discussion: </a:t>
            </a:r>
            <a:r>
              <a:rPr lang="en-US" sz="3200" b="1" dirty="0" smtClean="0">
                <a:solidFill>
                  <a:srgbClr val="18AF9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The Partnership of DataStream</a:t>
            </a:r>
          </a:p>
          <a:p>
            <a:pPr algn="ctr"/>
            <a:r>
              <a:rPr lang="en-US" sz="3200" dirty="0" smtClean="0">
                <a:solidFill>
                  <a:srgbClr val="1E658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Emma Wattie, Atlantic Water Network</a:t>
            </a:r>
          </a:p>
          <a:p>
            <a:pPr algn="ctr"/>
            <a:r>
              <a:rPr lang="en-US" sz="3200" dirty="0" smtClean="0">
                <a:solidFill>
                  <a:srgbClr val="1E658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@</a:t>
            </a:r>
            <a:r>
              <a:rPr lang="en-US" sz="3200" dirty="0" err="1" smtClean="0">
                <a:solidFill>
                  <a:srgbClr val="1E658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AtlWaterNetwork</a:t>
            </a:r>
            <a:endParaRPr lang="en-US" sz="3200" dirty="0" smtClean="0">
              <a:solidFill>
                <a:srgbClr val="1E658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12" y="819062"/>
            <a:ext cx="7789373" cy="21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08" y="1841700"/>
            <a:ext cx="506186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CA" dirty="0" smtClean="0">
                <a:solidFill>
                  <a:srgbClr val="1F4E79"/>
                </a:solidFill>
              </a:rPr>
              <a:t>Atlantic Ecosystem Initiative funded project (2018-2020)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solidFill>
                  <a:srgbClr val="1F4E79"/>
                </a:solidFill>
              </a:rPr>
              <a:t>CBEMN community partners’ data </a:t>
            </a:r>
            <a:r>
              <a:rPr lang="en-CA" dirty="0">
                <a:solidFill>
                  <a:srgbClr val="1F4E79"/>
                </a:solidFill>
              </a:rPr>
              <a:t>o</a:t>
            </a:r>
            <a:r>
              <a:rPr lang="en-CA" dirty="0" smtClean="0">
                <a:solidFill>
                  <a:srgbClr val="1F4E79"/>
                </a:solidFill>
              </a:rPr>
              <a:t>nline! </a:t>
            </a:r>
          </a:p>
          <a:p>
            <a:pPr lvl="1">
              <a:spcAft>
                <a:spcPts val="600"/>
              </a:spcAft>
            </a:pPr>
            <a:r>
              <a:rPr lang="en-CA" dirty="0" smtClean="0">
                <a:solidFill>
                  <a:srgbClr val="1F4E79"/>
                </a:solidFill>
              </a:rPr>
              <a:t>20 groups online </a:t>
            </a:r>
          </a:p>
          <a:p>
            <a:pPr lvl="1">
              <a:spcAft>
                <a:spcPts val="600"/>
              </a:spcAft>
            </a:pPr>
            <a:r>
              <a:rPr lang="en-CA" dirty="0" smtClean="0">
                <a:solidFill>
                  <a:srgbClr val="1F4E79"/>
                </a:solidFill>
              </a:rPr>
              <a:t>+ </a:t>
            </a:r>
            <a:r>
              <a:rPr lang="en-CA" dirty="0" err="1" smtClean="0">
                <a:solidFill>
                  <a:srgbClr val="1F4E79"/>
                </a:solidFill>
              </a:rPr>
              <a:t>Mi’kmaw</a:t>
            </a:r>
            <a:r>
              <a:rPr lang="en-CA" dirty="0" smtClean="0">
                <a:solidFill>
                  <a:srgbClr val="1F4E79"/>
                </a:solidFill>
              </a:rPr>
              <a:t> Conservation Group &amp; Environment and Climate Change Canada</a:t>
            </a:r>
            <a:endParaRPr lang="en-CA" dirty="0">
              <a:solidFill>
                <a:srgbClr val="1F4E79"/>
              </a:solidFill>
            </a:endParaRPr>
          </a:p>
          <a:p>
            <a:pPr>
              <a:spcAft>
                <a:spcPts val="600"/>
              </a:spcAft>
            </a:pPr>
            <a:r>
              <a:rPr lang="en-CA" dirty="0">
                <a:solidFill>
                  <a:srgbClr val="1F4E79"/>
                </a:solidFill>
              </a:rPr>
              <a:t>Successful </a:t>
            </a:r>
            <a:r>
              <a:rPr lang="en-CA" dirty="0" smtClean="0">
                <a:solidFill>
                  <a:srgbClr val="1F4E79"/>
                </a:solidFill>
              </a:rPr>
              <a:t>proposals </a:t>
            </a:r>
            <a:r>
              <a:rPr lang="en-CA" dirty="0">
                <a:solidFill>
                  <a:srgbClr val="1F4E79"/>
                </a:solidFill>
              </a:rPr>
              <a:t>to bring more </a:t>
            </a:r>
            <a:r>
              <a:rPr lang="en-CA" dirty="0" smtClean="0">
                <a:solidFill>
                  <a:srgbClr val="1F4E79"/>
                </a:solidFill>
              </a:rPr>
              <a:t>datasets online</a:t>
            </a:r>
            <a:endParaRPr lang="en-CA" dirty="0">
              <a:solidFill>
                <a:srgbClr val="1F4E79"/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03" y="0"/>
            <a:ext cx="6494194" cy="1813414"/>
          </a:xfrm>
          <a:prstGeom prst="rect">
            <a:avLst/>
          </a:prstGeom>
        </p:spPr>
      </p:pic>
      <p:pic>
        <p:nvPicPr>
          <p:cNvPr id="2" name="Picture 1" descr="Screen Shot 2018-06-03 at 6.51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5" b="851"/>
          <a:stretch/>
        </p:blipFill>
        <p:spPr>
          <a:xfrm>
            <a:off x="5210026" y="1828799"/>
            <a:ext cx="6981974" cy="39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65" y="268675"/>
            <a:ext cx="10515600" cy="1325563"/>
          </a:xfrm>
        </p:spPr>
        <p:txBody>
          <a:bodyPr/>
          <a:lstStyle/>
          <a:p>
            <a:r>
              <a:rPr lang="en-CA" dirty="0" smtClean="0">
                <a:solidFill>
                  <a:srgbClr val="1F4E79"/>
                </a:solidFill>
              </a:rPr>
              <a:t>Just the Beginning! </a:t>
            </a:r>
            <a:endParaRPr lang="en-CA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63" y="1793475"/>
            <a:ext cx="5704927" cy="420250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F4E79"/>
                </a:solidFill>
              </a:rPr>
              <a:t>Training opportunities </a:t>
            </a:r>
          </a:p>
          <a:p>
            <a:pPr lvl="1"/>
            <a:r>
              <a:rPr lang="en-CA" dirty="0" smtClean="0">
                <a:solidFill>
                  <a:srgbClr val="1F4E79"/>
                </a:solidFill>
              </a:rPr>
              <a:t>Summer 2018 </a:t>
            </a:r>
            <a:r>
              <a:rPr lang="mr-IN" dirty="0" smtClean="0">
                <a:solidFill>
                  <a:srgbClr val="1F4E79"/>
                </a:solidFill>
              </a:rPr>
              <a:t>–</a:t>
            </a:r>
            <a:r>
              <a:rPr lang="en-CA" dirty="0" smtClean="0">
                <a:solidFill>
                  <a:srgbClr val="1F4E79"/>
                </a:solidFill>
              </a:rPr>
              <a:t> Equipment </a:t>
            </a:r>
          </a:p>
          <a:p>
            <a:pPr lvl="1"/>
            <a:r>
              <a:rPr lang="en-CA" dirty="0" smtClean="0">
                <a:solidFill>
                  <a:srgbClr val="1F4E79"/>
                </a:solidFill>
              </a:rPr>
              <a:t>Fall 2018 &amp; Winter 2019 </a:t>
            </a:r>
            <a:r>
              <a:rPr lang="mr-IN" dirty="0" smtClean="0">
                <a:solidFill>
                  <a:srgbClr val="1F4E79"/>
                </a:solidFill>
              </a:rPr>
              <a:t>–</a:t>
            </a:r>
            <a:r>
              <a:rPr lang="en-CA" dirty="0" smtClean="0">
                <a:solidFill>
                  <a:srgbClr val="1F4E79"/>
                </a:solidFill>
              </a:rPr>
              <a:t> Data </a:t>
            </a:r>
          </a:p>
          <a:p>
            <a:r>
              <a:rPr lang="en-CA" dirty="0" smtClean="0">
                <a:solidFill>
                  <a:srgbClr val="1F4E79"/>
                </a:solidFill>
              </a:rPr>
              <a:t>Onboarding new </a:t>
            </a:r>
            <a:r>
              <a:rPr lang="en-CA" dirty="0">
                <a:solidFill>
                  <a:srgbClr val="1F4E79"/>
                </a:solidFill>
              </a:rPr>
              <a:t>o</a:t>
            </a:r>
            <a:r>
              <a:rPr lang="en-CA" dirty="0" smtClean="0">
                <a:solidFill>
                  <a:srgbClr val="1F4E79"/>
                </a:solidFill>
              </a:rPr>
              <a:t>rganizations</a:t>
            </a:r>
          </a:p>
          <a:p>
            <a:r>
              <a:rPr lang="en-CA" dirty="0" smtClean="0">
                <a:solidFill>
                  <a:srgbClr val="1F4E79"/>
                </a:solidFill>
              </a:rPr>
              <a:t>New equipment in Equipment Bank </a:t>
            </a:r>
          </a:p>
          <a:p>
            <a:r>
              <a:rPr lang="en-CA" dirty="0" smtClean="0">
                <a:solidFill>
                  <a:srgbClr val="1F4E79"/>
                </a:solidFill>
              </a:rPr>
              <a:t>MORE!</a:t>
            </a:r>
          </a:p>
          <a:p>
            <a:endParaRPr lang="en-CA" dirty="0">
              <a:solidFill>
                <a:srgbClr val="1F4E79"/>
              </a:solidFill>
            </a:endParaRPr>
          </a:p>
        </p:txBody>
      </p:sp>
      <p:pic>
        <p:nvPicPr>
          <p:cNvPr id="4" name="Picture 3" descr="IMG_48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7"/>
          <a:stretch/>
        </p:blipFill>
        <p:spPr>
          <a:xfrm>
            <a:off x="6493326" y="4002677"/>
            <a:ext cx="5290734" cy="253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ater samples 0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27" r="18627" b="15731"/>
          <a:stretch/>
        </p:blipFill>
        <p:spPr>
          <a:xfrm>
            <a:off x="6500413" y="225052"/>
            <a:ext cx="5201522" cy="36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58" y="192901"/>
            <a:ext cx="3341685" cy="1012725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Thank you! 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s://scontent.fyhz1-1.fna.fbcdn.net/hphotos-xtp1/t31.0-8/12182703_776429762465516_694131430186259339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133"/>
            <a:ext cx="12192000" cy="460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90" y="5588074"/>
            <a:ext cx="3745820" cy="1269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>
                <a:solidFill>
                  <a:srgbClr val="1F4E79"/>
                </a:solidFill>
              </a:rPr>
              <a:t>Emma Wattie </a:t>
            </a:r>
          </a:p>
          <a:p>
            <a:pPr marL="0" indent="0" algn="ctr">
              <a:buNone/>
            </a:pPr>
            <a:r>
              <a:rPr lang="en-CA" dirty="0" smtClean="0">
                <a:hlinkClick r:id="rId4"/>
              </a:rPr>
              <a:t>emma.wattie@smu.ca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2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79" y="0"/>
            <a:ext cx="7269027" cy="2084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29" y="4679237"/>
            <a:ext cx="5982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Context of Community-Based Monitoring in Atlantic </a:t>
            </a:r>
            <a:r>
              <a:rPr lang="en-CA" sz="3600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Canada</a:t>
            </a:r>
            <a:endParaRPr lang="en-CA" b="1" dirty="0">
              <a:ln w="63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CA" dirty="0" smtClean="0">
                <a:ln w="6350">
                  <a:noFill/>
                </a:ln>
                <a:solidFill>
                  <a:schemeClr val="bg1"/>
                </a:solidFill>
              </a:rPr>
              <a:t>Emma Wattie, Manager</a:t>
            </a:r>
            <a:endParaRPr lang="en-CA" dirty="0">
              <a:ln w="6350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en-CA" dirty="0">
                <a:ln w="6350">
                  <a:noFill/>
                </a:ln>
                <a:solidFill>
                  <a:schemeClr val="bg1"/>
                </a:solidFill>
              </a:rPr>
              <a:t>Atlantic DataStream Kick </a:t>
            </a:r>
            <a:r>
              <a:rPr lang="en-CA" dirty="0" smtClean="0">
                <a:ln w="6350">
                  <a:noFill/>
                </a:ln>
                <a:solidFill>
                  <a:schemeClr val="bg1"/>
                </a:solidFill>
              </a:rPr>
              <a:t>Off  June </a:t>
            </a:r>
            <a:r>
              <a:rPr lang="en-CA" dirty="0">
                <a:ln w="6350">
                  <a:noFill/>
                </a:ln>
                <a:solidFill>
                  <a:schemeClr val="bg1"/>
                </a:solidFill>
              </a:rPr>
              <a:t>5</a:t>
            </a:r>
            <a:r>
              <a:rPr lang="en-CA" baseline="30000" dirty="0">
                <a:ln w="6350">
                  <a:noFill/>
                </a:ln>
                <a:solidFill>
                  <a:schemeClr val="bg1"/>
                </a:solidFill>
              </a:rPr>
              <a:t>th</a:t>
            </a:r>
            <a:r>
              <a:rPr lang="en-CA" dirty="0">
                <a:ln w="6350">
                  <a:noFill/>
                </a:ln>
                <a:solidFill>
                  <a:schemeClr val="bg1"/>
                </a:solidFill>
              </a:rPr>
              <a:t>, 2018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1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67" y="3091391"/>
            <a:ext cx="6032805" cy="33868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1" y="203870"/>
            <a:ext cx="5603789" cy="169981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5977" y="2105826"/>
            <a:ext cx="4209860" cy="369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Increase community capacity for environmental monitoring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Provide loans through Environmental Equipment Bank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Facilitate networking among stewardship organizations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IMG_4432_PLF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5" r="16667"/>
          <a:stretch/>
        </p:blipFill>
        <p:spPr>
          <a:xfrm>
            <a:off x="6817168" y="454313"/>
            <a:ext cx="4872856" cy="33137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7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452095"/>
            <a:ext cx="5485940" cy="1766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170" y="2410607"/>
            <a:ext cx="415685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Research project (2011-2016)</a:t>
            </a:r>
          </a:p>
          <a:p>
            <a:pPr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Standardization</a:t>
            </a:r>
            <a:endParaRPr lang="en-CA" sz="24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Training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Equipment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Regional water quality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dataset</a:t>
            </a:r>
            <a:endParaRPr lang="en-CA" sz="24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283" y="3729402"/>
            <a:ext cx="3862603" cy="266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955_HAAC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6" y="629030"/>
            <a:ext cx="4768085" cy="317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Q:\CURA H2O  Wet-Pro Photos\Photos for photo gallery Nov 2013\Canadian Photo Gallery\IMG_5273_IBE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545" y="3371745"/>
            <a:ext cx="3865447" cy="257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83" t="35907" r="61586" b="4290"/>
          <a:stretch/>
        </p:blipFill>
        <p:spPr>
          <a:xfrm>
            <a:off x="2847609" y="914318"/>
            <a:ext cx="9344391" cy="5729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887" y="1441754"/>
            <a:ext cx="2662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</a:rPr>
              <a:t>Created in </a:t>
            </a:r>
            <a:r>
              <a:rPr lang="en-CA" sz="2400" dirty="0" smtClean="0">
                <a:solidFill>
                  <a:srgbClr val="002060"/>
                </a:solidFill>
              </a:rPr>
              <a:t>2012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2060"/>
              </a:solidFill>
            </a:endParaRPr>
          </a:p>
          <a:p>
            <a:r>
              <a:rPr lang="en-CA" sz="2400" dirty="0" smtClean="0">
                <a:solidFill>
                  <a:srgbClr val="002060"/>
                </a:solidFill>
              </a:rPr>
              <a:t>NOW: 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&gt;1,100 </a:t>
            </a:r>
            <a:r>
              <a:rPr lang="en-CA" sz="2400" dirty="0">
                <a:solidFill>
                  <a:srgbClr val="002060"/>
                </a:solidFill>
              </a:rPr>
              <a:t>l</a:t>
            </a:r>
            <a:r>
              <a:rPr lang="en-CA" sz="2400" dirty="0" smtClean="0">
                <a:solidFill>
                  <a:srgbClr val="002060"/>
                </a:solidFill>
              </a:rPr>
              <a:t>ocations</a:t>
            </a:r>
            <a:endParaRPr lang="en-CA" sz="2400" dirty="0">
              <a:solidFill>
                <a:srgbClr val="002060"/>
              </a:solidFill>
            </a:endParaRP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&gt;21,000 </a:t>
            </a:r>
            <a:r>
              <a:rPr lang="en-CA" sz="2400" dirty="0">
                <a:solidFill>
                  <a:srgbClr val="002060"/>
                </a:solidFill>
              </a:rPr>
              <a:t>o</a:t>
            </a:r>
            <a:r>
              <a:rPr lang="en-CA" sz="2400" dirty="0" smtClean="0">
                <a:solidFill>
                  <a:srgbClr val="002060"/>
                </a:solidFill>
              </a:rPr>
              <a:t>bservations</a:t>
            </a:r>
            <a:endParaRPr lang="en-CA" sz="2400" dirty="0">
              <a:solidFill>
                <a:srgbClr val="002060"/>
              </a:solidFill>
            </a:endParaRP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Data </a:t>
            </a:r>
            <a:r>
              <a:rPr lang="en-CA" sz="2400" dirty="0">
                <a:solidFill>
                  <a:srgbClr val="002060"/>
                </a:solidFill>
              </a:rPr>
              <a:t>valued &gt;$</a:t>
            </a:r>
            <a:r>
              <a:rPr lang="en-CA" sz="2400" dirty="0" smtClean="0">
                <a:solidFill>
                  <a:srgbClr val="002060"/>
                </a:solidFill>
              </a:rPr>
              <a:t>3.5Million CAD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29" y="15615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Water Quality Database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220" y="365126"/>
            <a:ext cx="5823491" cy="1049476"/>
          </a:xfrm>
        </p:spPr>
        <p:txBody>
          <a:bodyPr/>
          <a:lstStyle/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ended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  now what?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24703"/>
            <a:ext cx="3470295" cy="4385604"/>
          </a:xfrm>
        </p:spPr>
        <p:txBody>
          <a:bodyPr/>
          <a:lstStyle/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Started to tackle standardization</a:t>
            </a:r>
          </a:p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Large dataset</a:t>
            </a:r>
          </a:p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Network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of c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ommunity-based water monitors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9"/>
          <a:stretch/>
        </p:blipFill>
        <p:spPr>
          <a:xfrm>
            <a:off x="709889" y="448128"/>
            <a:ext cx="4913376" cy="1361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6" y="1651428"/>
            <a:ext cx="3680368" cy="245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16" t="35003" r="61238" b="4291"/>
          <a:stretch/>
        </p:blipFill>
        <p:spPr>
          <a:xfrm>
            <a:off x="3984891" y="2572001"/>
            <a:ext cx="4237416" cy="2598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66" y="4097210"/>
            <a:ext cx="5327587" cy="257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0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8368" y="6381328"/>
            <a:ext cx="125963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8" b="-1"/>
          <a:stretch/>
        </p:blipFill>
        <p:spPr>
          <a:xfrm>
            <a:off x="480580" y="2170127"/>
            <a:ext cx="5447766" cy="410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74637"/>
            <a:ext cx="4985015" cy="1774879"/>
          </a:xfrm>
        </p:spPr>
        <p:txBody>
          <a:bodyPr/>
          <a:lstStyle/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You Spoke… </a:t>
            </a:r>
            <a:endParaRPr lang="en-C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wwf canad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34" y="462124"/>
            <a:ext cx="1100437" cy="1647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01" y="579391"/>
            <a:ext cx="4261358" cy="1292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167468"/>
            <a:ext cx="5464596" cy="409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Moncton, New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Brunswick - 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January 2017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35" y="1753202"/>
            <a:ext cx="2900360" cy="2269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22" y="4085561"/>
            <a:ext cx="2783173" cy="1499639"/>
          </a:xfrm>
          <a:prstGeom prst="rect">
            <a:avLst/>
          </a:prstGeom>
        </p:spPr>
      </p:pic>
      <p:pic>
        <p:nvPicPr>
          <p:cNvPr id="6" name="Picture 5" descr="Screen Shot 2018-06-03 at 7.3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3" y="1936866"/>
            <a:ext cx="5894561" cy="364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r="37901" b="19445"/>
          <a:stretch/>
        </p:blipFill>
        <p:spPr>
          <a:xfrm>
            <a:off x="9683073" y="1753202"/>
            <a:ext cx="2230897" cy="38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 smtClean="0">
                <a:solidFill>
                  <a:schemeClr val="accent1">
                    <a:lumMod val="50000"/>
                  </a:schemeClr>
                </a:solidFill>
              </a:rPr>
              <a:t>We Listened! </a:t>
            </a:r>
            <a:endParaRPr lang="en-CA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03" y="1159208"/>
            <a:ext cx="6494194" cy="1813414"/>
          </a:xfrm>
          <a:prstGeom prst="rect">
            <a:avLst/>
          </a:prstGeom>
        </p:spPr>
      </p:pic>
      <p:pic>
        <p:nvPicPr>
          <p:cNvPr id="5" name="Picture 2" descr="Image result for wwf canad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87" y="3189118"/>
            <a:ext cx="1495801" cy="223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58" y="2829201"/>
            <a:ext cx="3738337" cy="292565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7" y="2827947"/>
            <a:ext cx="5603789" cy="1699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82" y="4397778"/>
            <a:ext cx="2975856" cy="21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Fira Sans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Water Quality Database</vt:lpstr>
      <vt:lpstr>ended…  now what?</vt:lpstr>
      <vt:lpstr>You Spoke… </vt:lpstr>
      <vt:lpstr>Moncton, New Brunswick -  January 2017</vt:lpstr>
      <vt:lpstr>We Listened! </vt:lpstr>
      <vt:lpstr>PowerPoint Presentation</vt:lpstr>
      <vt:lpstr>Just the Beginning! 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Corrigan Hammond</dc:creator>
  <cp:lastModifiedBy>Corrigan Hammond</cp:lastModifiedBy>
  <cp:revision>1</cp:revision>
  <dcterms:created xsi:type="dcterms:W3CDTF">2018-06-27T18:07:54Z</dcterms:created>
  <dcterms:modified xsi:type="dcterms:W3CDTF">2018-06-27T18:08:19Z</dcterms:modified>
</cp:coreProperties>
</file>